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268" r:id="rId221"/>
    <p:sldId id="263" r:id="rId22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22/04/2022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22/04/2022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a:t>
            </a:r>
            <a:r>
              <a:rPr lang="en-GB" b="1" dirty="0" err="1">
                <a:latin typeface="Calibri" panose="020F0502020204030204" pitchFamily="34" charset="0"/>
                <a:cs typeface="Calibri" panose="020F0502020204030204" pitchFamily="34" charset="0"/>
              </a:rPr>
              <a:t>falsy</a:t>
            </a:r>
            <a:r>
              <a:rPr lang="en-GB" b="1" dirty="0">
                <a:latin typeface="Calibri" panose="020F0502020204030204" pitchFamily="34" charset="0"/>
                <a:cs typeface="Calibri" panose="020F0502020204030204" pitchFamily="34" charset="0"/>
              </a:rPr>
              <a:t>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a:t>
            </a:r>
            <a:r>
              <a:rPr lang="en-GB" b="1" dirty="0" err="1">
                <a:latin typeface="Calibri" panose="020F0502020204030204" pitchFamily="34" charset="0"/>
                <a:cs typeface="Calibri" panose="020F0502020204030204" pitchFamily="34" charset="0"/>
              </a:rPr>
              <a:t>orderPizza</a:t>
            </a:r>
            <a:r>
              <a:rPr lang="en-GB" b="1" dirty="0">
                <a:latin typeface="Calibri" panose="020F0502020204030204" pitchFamily="34" charset="0"/>
                <a:cs typeface="Calibri" panose="020F0502020204030204" pitchFamily="34" charset="0"/>
              </a:rPr>
              <a:t>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err="1">
                <a:solidFill>
                  <a:srgbClr val="1C1D1F"/>
                </a:solidFill>
                <a:effectLst/>
              </a:rPr>
              <a:t>Nullish</a:t>
            </a:r>
            <a:r>
              <a:rPr lang="en-GB" sz="3200" b="0" i="0" dirty="0">
                <a:solidFill>
                  <a:srgbClr val="1C1D1F"/>
                </a:solidFill>
                <a:effectLst/>
              </a:rPr>
              <a:t>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t>
            </a:r>
            <a:r>
              <a:rPr lang="en-GB" b="1" dirty="0" err="1">
                <a:latin typeface="Calibri" panose="020F0502020204030204" pitchFamily="34" charset="0"/>
                <a:cs typeface="Calibri" panose="020F0502020204030204" pitchFamily="34" charset="0"/>
              </a:rPr>
              <a:t>nullish</a:t>
            </a:r>
            <a:r>
              <a:rPr lang="en-GB" b="1" dirty="0">
                <a:latin typeface="Calibri" panose="020F0502020204030204" pitchFamily="34" charset="0"/>
                <a:cs typeface="Calibri" panose="020F0502020204030204" pitchFamily="34" charset="0"/>
              </a:rPr>
              <a:t>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numGuests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a:t>
            </a:r>
            <a:r>
              <a:rPr lang="en-GB" dirty="0" err="1">
                <a:latin typeface="Consolas" panose="020B0609020204030204" pitchFamily="49" charset="0"/>
              </a:rPr>
              <a:t>numGuests</a:t>
            </a:r>
            <a:r>
              <a:rPr lang="en-GB" dirty="0">
                <a:latin typeface="Consolas" panose="020B0609020204030204" pitchFamily="49" charset="0"/>
              </a:rPr>
              <a:t>: 20} </a:t>
            </a:r>
          </a:p>
          <a:p>
            <a:r>
              <a:rPr lang="en-GB" dirty="0">
                <a:latin typeface="Consolas" panose="020B0609020204030204" pitchFamily="49" charset="0"/>
              </a:rPr>
              <a:t>{name: 'La Piazza', owner: 'Giovanni Rossi', </a:t>
            </a:r>
            <a:r>
              <a:rPr lang="en-GB" dirty="0" err="1">
                <a:latin typeface="Consolas" panose="020B0609020204030204" pitchFamily="49" charset="0"/>
              </a:rPr>
              <a:t>numGuests</a:t>
            </a:r>
            <a:r>
              <a:rPr lang="en-GB" dirty="0">
                <a:latin typeface="Consolas" panose="020B0609020204030204" pitchFamily="49" charset="0"/>
              </a:rPr>
              <a:t>: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a:t>
            </a:r>
            <a:r>
              <a:rPr lang="en-GB" b="1" dirty="0" err="1">
                <a:latin typeface="Calibri" panose="020F0502020204030204" pitchFamily="34" charset="0"/>
                <a:cs typeface="Calibri" panose="020F0502020204030204" pitchFamily="34" charset="0"/>
              </a:rPr>
              <a:t>numGuests</a:t>
            </a:r>
            <a:r>
              <a:rPr lang="en-GB" b="1" dirty="0">
                <a:latin typeface="Calibri" panose="020F0502020204030204" pitchFamily="34" charset="0"/>
                <a:cs typeface="Calibri" panose="020F0502020204030204" pitchFamily="34" charset="0"/>
              </a:rPr>
              <a:t>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a:t>
            </a:r>
            <a:r>
              <a:rPr lang="en-GB" b="1" dirty="0" err="1">
                <a:latin typeface="Calibri" panose="020F0502020204030204" pitchFamily="34" charset="0"/>
                <a:cs typeface="Calibri" panose="020F0502020204030204" pitchFamily="34" charset="0"/>
              </a:rPr>
              <a:t>numGuests</a:t>
            </a:r>
            <a:r>
              <a:rPr lang="en-GB" b="1" dirty="0">
                <a:latin typeface="Calibri" panose="020F0502020204030204" pitchFamily="34" charset="0"/>
                <a:cs typeface="Calibri" panose="020F0502020204030204" pitchFamily="34" charset="0"/>
              </a:rPr>
              <a:t>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numGuests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a:t>
            </a:r>
            <a:r>
              <a:rPr lang="en-GB" dirty="0" err="1">
                <a:latin typeface="Consolas" panose="020B0609020204030204" pitchFamily="49" charset="0"/>
              </a:rPr>
              <a:t>numGuests</a:t>
            </a:r>
            <a:r>
              <a:rPr lang="en-GB" dirty="0">
                <a:latin typeface="Consolas" panose="020B0609020204030204" pitchFamily="49" charset="0"/>
              </a:rPr>
              <a:t>: 10}</a:t>
            </a:r>
          </a:p>
          <a:p>
            <a:r>
              <a:rPr lang="en-GB" dirty="0">
                <a:latin typeface="Consolas" panose="020B0609020204030204" pitchFamily="49" charset="0"/>
              </a:rPr>
              <a:t>{name: 'La Piazza', owner: 'Giovanni Rossi', </a:t>
            </a:r>
            <a:r>
              <a:rPr lang="en-GB" dirty="0" err="1">
                <a:latin typeface="Consolas" panose="020B0609020204030204" pitchFamily="49" charset="0"/>
              </a:rPr>
              <a:t>numGuests</a:t>
            </a:r>
            <a:r>
              <a:rPr lang="en-GB" dirty="0">
                <a:latin typeface="Consolas" panose="020B0609020204030204" pitchFamily="49" charset="0"/>
              </a:rPr>
              <a:t>: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a:t>
            </a:r>
            <a:r>
              <a:rPr lang="en-GB" b="1" dirty="0" err="1">
                <a:latin typeface="Calibri" panose="020F0502020204030204" pitchFamily="34" charset="0"/>
                <a:cs typeface="Calibri" panose="020F0502020204030204" pitchFamily="34" charset="0"/>
              </a:rPr>
              <a:t>numGuests</a:t>
            </a:r>
            <a:r>
              <a:rPr lang="en-GB" b="1" dirty="0">
                <a:latin typeface="Calibri" panose="020F0502020204030204" pitchFamily="34" charset="0"/>
                <a:cs typeface="Calibri" panose="020F0502020204030204" pitchFamily="34" charset="0"/>
              </a:rPr>
              <a:t> is zero which is a </a:t>
            </a:r>
            <a:r>
              <a:rPr lang="en-GB" b="1" dirty="0" err="1">
                <a:latin typeface="Calibri" panose="020F0502020204030204" pitchFamily="34" charset="0"/>
                <a:cs typeface="Calibri" panose="020F0502020204030204" pitchFamily="34" charset="0"/>
              </a:rPr>
              <a:t>falsy</a:t>
            </a:r>
            <a:r>
              <a:rPr lang="en-GB" b="1" dirty="0">
                <a:latin typeface="Calibri" panose="020F0502020204030204" pitchFamily="34" charset="0"/>
                <a:cs typeface="Calibri" panose="020F0502020204030204" pitchFamily="34" charset="0"/>
              </a:rPr>
              <a:t>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a:t>
            </a:r>
            <a:r>
              <a:rPr lang="en-GB" dirty="0" err="1">
                <a:latin typeface="Consolas" panose="020B0609020204030204" pitchFamily="49" charset="0"/>
              </a:rPr>
              <a:t>numGuests</a:t>
            </a:r>
            <a:r>
              <a:rPr lang="en-GB" dirty="0">
                <a:latin typeface="Consolas" panose="020B0609020204030204" pitchFamily="49" charset="0"/>
              </a:rPr>
              <a:t>: 0}</a:t>
            </a:r>
          </a:p>
          <a:p>
            <a:r>
              <a:rPr lang="en-GB" dirty="0">
                <a:latin typeface="Consolas" panose="020B0609020204030204" pitchFamily="49" charset="0"/>
              </a:rPr>
              <a:t>{name: 'La Piazza', owner: 'Giovanni Rossi', </a:t>
            </a:r>
            <a:r>
              <a:rPr lang="en-GB" dirty="0" err="1">
                <a:latin typeface="Consolas" panose="020B0609020204030204" pitchFamily="49" charset="0"/>
              </a:rPr>
              <a:t>numGuests</a:t>
            </a:r>
            <a:r>
              <a:rPr lang="en-GB" dirty="0">
                <a:latin typeface="Consolas" panose="020B0609020204030204" pitchFamily="49" charset="0"/>
              </a:rPr>
              <a:t>: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a:t>
            </a:r>
            <a:r>
              <a:rPr lang="en-GB" b="1" dirty="0" err="1">
                <a:latin typeface="Calibri" panose="020F0502020204030204" pitchFamily="34" charset="0"/>
                <a:cs typeface="Calibri" panose="020F0502020204030204" pitchFamily="34" charset="0"/>
              </a:rPr>
              <a:t>Nullish</a:t>
            </a:r>
            <a:r>
              <a:rPr lang="en-GB" b="1" dirty="0">
                <a:latin typeface="Calibri" panose="020F0502020204030204" pitchFamily="34" charset="0"/>
                <a:cs typeface="Calibri" panose="020F0502020204030204" pitchFamily="34" charset="0"/>
              </a:rPr>
              <a:t> Coalescing operator! The </a:t>
            </a:r>
            <a:r>
              <a:rPr lang="en-GB" b="1" dirty="0" err="1">
                <a:latin typeface="Calibri" panose="020F0502020204030204" pitchFamily="34" charset="0"/>
                <a:cs typeface="Calibri" panose="020F0502020204030204" pitchFamily="34" charset="0"/>
              </a:rPr>
              <a:t>Nullish</a:t>
            </a:r>
            <a:r>
              <a:rPr lang="en-GB" b="1" dirty="0">
                <a:latin typeface="Calibri" panose="020F0502020204030204" pitchFamily="34" charset="0"/>
                <a:cs typeface="Calibri" panose="020F0502020204030204" pitchFamily="34" charset="0"/>
              </a:rPr>
              <a:t> Coalescing operator will </a:t>
            </a:r>
            <a:r>
              <a:rPr lang="en-GB" b="1" dirty="0" err="1">
                <a:latin typeface="Calibri" panose="020F0502020204030204" pitchFamily="34" charset="0"/>
                <a:cs typeface="Calibri" panose="020F0502020204030204" pitchFamily="34" charset="0"/>
              </a:rPr>
              <a:t>asign</a:t>
            </a:r>
            <a:r>
              <a:rPr lang="en-GB" b="1" dirty="0">
                <a:latin typeface="Calibri" panose="020F0502020204030204" pitchFamily="34" charset="0"/>
                <a:cs typeface="Calibri" panose="020F0502020204030204" pitchFamily="34" charset="0"/>
              </a:rPr>
              <a:t>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numGuests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a:t>
            </a:r>
            <a:r>
              <a:rPr lang="en-GB" b="1" dirty="0" err="1">
                <a:latin typeface="Calibri" panose="020F0502020204030204" pitchFamily="34" charset="0"/>
                <a:cs typeface="Calibri" panose="020F0502020204030204" pitchFamily="34" charset="0"/>
              </a:rPr>
              <a:t>falsy</a:t>
            </a:r>
            <a:r>
              <a:rPr lang="en-GB" b="1" dirty="0">
                <a:latin typeface="Calibri" panose="020F0502020204030204" pitchFamily="34" charset="0"/>
                <a:cs typeface="Calibri" panose="020F0502020204030204" pitchFamily="34" charset="0"/>
              </a:rPr>
              <a:t> value. In this case owner of restaurant one does not exist in the object rest1 and so is </a:t>
            </a:r>
            <a:r>
              <a:rPr lang="en-GB" b="1" dirty="0" err="1">
                <a:latin typeface="Calibri" panose="020F0502020204030204" pitchFamily="34" charset="0"/>
                <a:cs typeface="Calibri" panose="020F0502020204030204" pitchFamily="34" charset="0"/>
              </a:rPr>
              <a:t>falsy</a:t>
            </a:r>
            <a:r>
              <a:rPr lang="en-GB" b="1" dirty="0">
                <a:latin typeface="Calibri" panose="020F0502020204030204" pitchFamily="34" charset="0"/>
                <a:cs typeface="Calibri" panose="020F0502020204030204" pitchFamily="34" charset="0"/>
              </a:rPr>
              <a:t> and does not return anything. In the case of rest2 the owner is present and therefore true so it skips over the first value of </a:t>
            </a:r>
            <a:r>
              <a:rPr lang="en-GB" b="1" dirty="0" err="1">
                <a:latin typeface="Calibri" panose="020F0502020204030204" pitchFamily="34" charset="0"/>
                <a:cs typeface="Calibri" panose="020F0502020204030204" pitchFamily="34" charset="0"/>
              </a:rPr>
              <a:t>rest.owner</a:t>
            </a:r>
            <a:r>
              <a:rPr lang="en-GB" b="1" dirty="0">
                <a:latin typeface="Calibri" panose="020F0502020204030204" pitchFamily="34" charset="0"/>
                <a:cs typeface="Calibri" panose="020F0502020204030204" pitchFamily="34" charset="0"/>
              </a:rPr>
              <a:t>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a:t>
            </a:r>
            <a:r>
              <a:rPr lang="en-GB" dirty="0" err="1">
                <a:latin typeface="Consolas" panose="020B0609020204030204" pitchFamily="49" charset="0"/>
              </a:rPr>
              <a:t>numGuests</a:t>
            </a:r>
            <a:r>
              <a:rPr lang="en-GB" dirty="0">
                <a:latin typeface="Consolas" panose="020B0609020204030204" pitchFamily="49" charset="0"/>
              </a:rPr>
              <a:t>: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a:t>
            </a:r>
            <a:r>
              <a:rPr lang="en-GB" dirty="0" err="1">
                <a:latin typeface="Consolas" panose="020B0609020204030204" pitchFamily="49" charset="0"/>
              </a:rPr>
              <a:t>numGuests</a:t>
            </a:r>
            <a:r>
              <a:rPr lang="en-GB" dirty="0">
                <a:latin typeface="Consolas" panose="020B0609020204030204" pitchFamily="49" charset="0"/>
              </a:rPr>
              <a:t>: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and </a:t>
            </a:r>
            <a:r>
              <a:rPr lang="en-GB" b="1" dirty="0" err="1">
                <a:latin typeface="Calibri" panose="020F0502020204030204" pitchFamily="34" charset="0"/>
                <a:cs typeface="Calibri" panose="020F0502020204030204" pitchFamily="34" charset="0"/>
              </a:rPr>
              <a:t>mainMenu</a:t>
            </a:r>
            <a:r>
              <a:rPr lang="en-GB" b="1" dirty="0">
                <a:latin typeface="Calibri" panose="020F0502020204030204" pitchFamily="34" charset="0"/>
                <a:cs typeface="Calibri" panose="020F0502020204030204" pitchFamily="34" charset="0"/>
              </a:rPr>
              <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a:t>
            </a:r>
            <a:r>
              <a:rPr lang="en-GB" b="1" dirty="0" err="1">
                <a:latin typeface="Calibri" panose="020F0502020204030204" pitchFamily="34" charset="0"/>
                <a:cs typeface="Calibri" panose="020F0502020204030204" pitchFamily="34" charset="0"/>
              </a:rPr>
              <a:t>i</a:t>
            </a:r>
            <a:r>
              <a:rPr lang="en-GB" b="1" dirty="0">
                <a:latin typeface="Calibri" panose="020F0502020204030204" pitchFamily="34" charset="0"/>
                <a:cs typeface="Calibri" panose="020F0502020204030204" pitchFamily="34" charset="0"/>
              </a:rPr>
              <a:t>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err="1">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err="1">
                <a:solidFill>
                  <a:srgbClr val="9CDCFE"/>
                </a:solidFill>
                <a:effectLst/>
              </a:rPr>
              <a:t>i</a:t>
            </a:r>
            <a:r>
              <a:rPr lang="en-GB" b="1" dirty="0">
                <a:solidFill>
                  <a:srgbClr val="D4D4D4"/>
                </a:solidFill>
                <a:effectLst/>
              </a:rPr>
              <a:t> &lt; </a:t>
            </a:r>
            <a:r>
              <a:rPr lang="en-GB" b="1" dirty="0" err="1">
                <a:solidFill>
                  <a:srgbClr val="4FC1FF"/>
                </a:solidFill>
                <a:effectLst/>
              </a:rPr>
              <a:t>menu</a:t>
            </a:r>
            <a:r>
              <a:rPr lang="en-GB" b="1" dirty="0" err="1">
                <a:solidFill>
                  <a:srgbClr val="D4D4D4"/>
                </a:solidFill>
                <a:effectLst/>
              </a:rPr>
              <a:t>.</a:t>
            </a:r>
            <a:r>
              <a:rPr lang="en-GB" b="1" dirty="0" err="1">
                <a:solidFill>
                  <a:srgbClr val="4FC1FF"/>
                </a:solidFill>
                <a:effectLst/>
              </a:rPr>
              <a:t>length</a:t>
            </a:r>
            <a:r>
              <a:rPr lang="en-GB" b="1" dirty="0">
                <a:solidFill>
                  <a:srgbClr val="D4D4D4"/>
                </a:solidFill>
                <a:effectLst/>
              </a:rPr>
              <a:t>; </a:t>
            </a:r>
            <a:r>
              <a:rPr lang="en-GB" b="1" dirty="0" err="1">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menu</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a:t>
            </a:r>
            <a:r>
              <a:rPr lang="en-GB" dirty="0" err="1">
                <a:latin typeface="Consolas" panose="020B0609020204030204" pitchFamily="49" charset="0"/>
              </a:rPr>
              <a:t>Focaccia"length</a:t>
            </a:r>
            <a:r>
              <a:rPr lang="en-GB" dirty="0">
                <a:latin typeface="Consolas" panose="020B0609020204030204" pitchFamily="49" charset="0"/>
              </a:rPr>
              <a:t>: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menu</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menu</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a:t>
            </a:r>
            <a:r>
              <a:rPr lang="en-GB" sz="1600" b="1" dirty="0" err="1">
                <a:solidFill>
                  <a:srgbClr val="6A9955"/>
                </a:solidFill>
                <a:effectLst/>
                <a:latin typeface="Consolas" panose="020B0609020204030204" pitchFamily="49" charset="0"/>
              </a:rPr>
              <a:t>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a:t>
            </a:r>
            <a:r>
              <a:rPr lang="en-GB" b="1" dirty="0" err="1">
                <a:cs typeface="Calibri" panose="020F0502020204030204" pitchFamily="34" charset="0"/>
              </a:rPr>
              <a:t>openingHours</a:t>
            </a:r>
            <a:r>
              <a:rPr lang="en-GB" b="1" dirty="0">
                <a:cs typeface="Calibri" panose="020F0502020204030204" pitchFamily="34" charset="0"/>
              </a:rPr>
              <a:t>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a:t>
            </a:r>
            <a:r>
              <a:rPr lang="en-GB" sz="3200" b="0" i="0" dirty="0" err="1">
                <a:solidFill>
                  <a:srgbClr val="1C1D1F"/>
                </a:solidFill>
                <a:effectLst/>
              </a:rPr>
              <a:t>litorals</a:t>
            </a:r>
            <a:endParaRPr lang="en-GB" sz="3200" b="0" i="0" dirty="0">
              <a:solidFill>
                <a:srgbClr val="1C1D1F"/>
              </a:solidFill>
              <a:effectLst/>
            </a:endParaRP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a:t>
            </a:r>
            <a:r>
              <a:rPr lang="en-GB" sz="1600" b="1" dirty="0" err="1">
                <a:solidFill>
                  <a:srgbClr val="6A9955"/>
                </a:solidFill>
                <a:effectLst/>
                <a:latin typeface="Consolas" panose="020B0609020204030204" pitchFamily="49" charset="0"/>
              </a:rPr>
              <a:t>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a:t>
            </a:r>
            <a:r>
              <a:rPr lang="en-GB" sz="1600" b="1" dirty="0" err="1">
                <a:solidFill>
                  <a:srgbClr val="CE9178"/>
                </a:solidFill>
                <a:effectLst/>
                <a:latin typeface="Consolas" panose="020B0609020204030204" pitchFamily="49" charset="0"/>
              </a:rPr>
              <a:t>recieved</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mon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tue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thu</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fri</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a:t>
            </a:r>
            <a:r>
              <a:rPr lang="en-GB" b="0" i="1" dirty="0" err="1">
                <a:solidFill>
                  <a:srgbClr val="202124"/>
                </a:solidFill>
                <a:effectLst/>
                <a:latin typeface="consolas" panose="020B0609020204030204" pitchFamily="49" charset="0"/>
              </a:rPr>
              <a:t>thu</a:t>
            </a:r>
            <a:r>
              <a:rPr lang="en-GB" b="0" i="1" dirty="0">
                <a:solidFill>
                  <a:srgbClr val="202124"/>
                </a:solidFill>
                <a:effectLst/>
                <a:latin typeface="consolas" panose="020B0609020204030204" pitchFamily="49" charset="0"/>
              </a:rPr>
              <a:t>: {…}, </a:t>
            </a:r>
            <a:r>
              <a:rPr lang="en-GB" b="0" i="1" dirty="0" err="1">
                <a:solidFill>
                  <a:srgbClr val="202124"/>
                </a:solidFill>
                <a:effectLst/>
                <a:latin typeface="consolas" panose="020B0609020204030204" pitchFamily="49" charset="0"/>
              </a:rPr>
              <a:t>fri</a:t>
            </a:r>
            <a:r>
              <a:rPr lang="en-GB" b="0" i="1" dirty="0">
                <a:solidFill>
                  <a:srgbClr val="202124"/>
                </a:solidFill>
                <a:effectLst/>
                <a:latin typeface="consolas" panose="020B0609020204030204" pitchFamily="49" charset="0"/>
              </a:rPr>
              <a:t>: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err="1">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err="1">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078313"/>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a:t>
            </a:r>
          </a:p>
          <a:p>
            <a:endParaRPr lang="en-GB" sz="1800" b="0" i="0" dirty="0">
              <a:solidFill>
                <a:srgbClr val="1C1D1F"/>
              </a:solidFill>
              <a:effectLst/>
            </a:endParaRP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6120</TotalTime>
  <Words>32327</Words>
  <Application>Microsoft Office PowerPoint</Application>
  <PresentationFormat>A4 Paper (210x297 mm)</PresentationFormat>
  <Paragraphs>3659</Paragraphs>
  <Slides>221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221</vt:i4>
      </vt:variant>
    </vt:vector>
  </HeadingPairs>
  <TitlesOfParts>
    <vt:vector size="230"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413</cp:revision>
  <dcterms:created xsi:type="dcterms:W3CDTF">2022-03-24T10:32:29Z</dcterms:created>
  <dcterms:modified xsi:type="dcterms:W3CDTF">2022-04-22T21:00:40Z</dcterms:modified>
</cp:coreProperties>
</file>